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860" r:id="rId3"/>
    <p:sldId id="861" r:id="rId4"/>
    <p:sldId id="862" r:id="rId5"/>
    <p:sldId id="863" r:id="rId6"/>
    <p:sldId id="864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465896"/>
            <a:ext cx="4896544" cy="58931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9575" y="848007"/>
            <a:ext cx="11548405" cy="1379372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288167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3203047"/>
            <a:ext cx="11485848" cy="22148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是一篇说明文。文章主要讲述了去年九月中国许多中小学将课间休息时间从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分钟延长到</a:t>
            </a:r>
            <a:r>
              <a:rPr lang="en-US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并且介绍了这么做的原因、调整方式以及学生在课间可进行的活动。</a:t>
            </a:r>
            <a:endParaRPr lang="zh-CN" altLang="zh-CN" sz="8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368449"/>
            <a:ext cx="2201897" cy="538064"/>
          </a:xfrm>
          <a:prstGeom prst="rect">
            <a:avLst/>
          </a:prstGeom>
        </p:spPr>
      </p:pic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5087094" y="5355786"/>
            <a:ext cx="6759608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浙江衢州期末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10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are your breaks between classes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September, many primary and middle schools in China started to change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breaks from 10 to 15 minutes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gives students and teachers more time for outdoor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69322" y="1357233"/>
            <a:ext cx="816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their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8535778" y="1950830"/>
            <a:ext cx="13452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activities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2151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考查代词。句意：去年九月，中国许多中小学开始将他们的课间休息时间从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分钟调整为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breaks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可知，此处需用形容词性物主代词修饰名词，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的形容词性物主代词是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9592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考查名词。句意：这为学生和老师提供了更多进行户外活动的时间。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是可数名词，此处表示泛指，应用复数形式。故填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activities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692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schools used to have 10-minute breaks between classes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it was difficult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to go outside and play in the short break 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schools even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from leaving classrooms during breaks for safety reasons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8670" y="1347581"/>
            <a:ext cx="577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for</a:t>
            </a:r>
            <a:endParaRPr lang="zh-CN" altLang="en-US" sz="1800"/>
          </a:p>
        </p:txBody>
      </p:sp>
      <p:sp>
        <p:nvSpPr>
          <p:cNvPr id="4" name="矩形 3"/>
          <p:cNvSpPr/>
          <p:nvPr/>
        </p:nvSpPr>
        <p:spPr>
          <a:xfrm>
            <a:off x="611225" y="1903952"/>
            <a:ext cx="12121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stopped</a:t>
            </a:r>
            <a:endParaRPr lang="zh-CN" altLang="en-US" sz="18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41168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考查介词。句意：然而，在这么短的课间休息时间里，学生们很难到外面去玩耍。此处是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sb to do sth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结构，意为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对某人来说做某事是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06786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考查动词的时态。句意：一些学校甚至出于安全原因禁止学生在课间离开教室。根据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schools used to have 10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 breaks between classes.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可知，此处用一般过去时，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的过去式是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stopped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71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92935"/>
          </a:xfrm>
        </p:spPr>
        <p:txBody>
          <a:bodyPr/>
          <a:lstStyle/>
          <a:p>
            <a:pPr indent="914400" algn="dist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Education officials found the problem and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decided to improve school timetables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Beijing, schools have taken some time from the lunch break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15-minute break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doesn’t change the total school hours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morning arrival and afternoon leaving times for primary schools stay the same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middle schools finish five minutes 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before, according to local education offices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05492" y="702122"/>
            <a:ext cx="954107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/>
              <a:t>finally</a:t>
            </a:r>
            <a:endParaRPr lang="zh-CN" altLang="en-US" sz="2200"/>
          </a:p>
        </p:txBody>
      </p:sp>
      <p:sp>
        <p:nvSpPr>
          <p:cNvPr id="4" name="矩形 3"/>
          <p:cNvSpPr/>
          <p:nvPr/>
        </p:nvSpPr>
        <p:spPr>
          <a:xfrm>
            <a:off x="9245496" y="1172332"/>
            <a:ext cx="1221553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/>
              <a:t>to create</a:t>
            </a:r>
            <a:endParaRPr lang="zh-CN" altLang="en-US" sz="2200"/>
          </a:p>
        </p:txBody>
      </p:sp>
      <p:sp>
        <p:nvSpPr>
          <p:cNvPr id="5" name="矩形 4"/>
          <p:cNvSpPr/>
          <p:nvPr/>
        </p:nvSpPr>
        <p:spPr>
          <a:xfrm>
            <a:off x="458486" y="2479268"/>
            <a:ext cx="848309" cy="552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/>
              <a:t> later</a:t>
            </a:r>
            <a:endParaRPr lang="zh-CN" altLang="en-US" sz="22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967484"/>
            <a:ext cx="11485848" cy="92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考查副词。句意：教育官员发现了这个问题，最终决定调整学校课程表。此处修饰动词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，应用副词形式，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的副词形式是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870475"/>
            <a:ext cx="11485848" cy="1423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考查非谓语动词。句意：在北京，学校从午休时间中抽出一些时间来设置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分钟的课间休息。根据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 have taken some time from the lunch break...the 15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 break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可知，此处表示目的，应用动词不定式。故填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create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163211"/>
            <a:ext cx="11485848" cy="136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考查副词的比较级。句意：而根据当地教育部门的说法，中学放学时间比以前晚五分钟。根据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before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可知，此处将现在的情况和过去对比，用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的比较级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更晚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38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12859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students do during the 15-minute breaks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Qingdao primary school has introduced fun outdoor games, such as basketball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 rope exercises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also offer indoor games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 in March showed that 47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Qingdao students got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excellent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fitness scores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02140" y="799004"/>
            <a:ext cx="79701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What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7163622" y="1259333"/>
            <a:ext cx="59824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and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3441612" y="1744535"/>
            <a:ext cx="37061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A</a:t>
            </a:r>
            <a:endParaRPr lang="zh-CN" altLang="en-US" sz="20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665193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考查疑问词。句意：学生们在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分钟的课间休息时间里能做什么？根据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students do during the 15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 breaks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可知，此处询问做的事情，应用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引导特殊疑问句。故填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105353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考查连词。句意：青岛一所小学引入了有趣的户外游戏，比如篮球和跳绳运动。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 rope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是并列关系，应用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104038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考查冠词。句意：三月份的一份报告显示，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的青岛学生获得了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优秀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良好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的体能成绩。此处表泛指，且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以辅音音素开头，应用不定冠词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，句首首字母大写。故填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416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637</Words>
  <Application>Microsoft Office PowerPoint</Application>
  <PresentationFormat>自定义</PresentationFormat>
  <Paragraphs>30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2025-09-13T06:00:08Z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